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6" r:id="rId1"/>
    <p:sldMasterId id="2147483749" r:id="rId2"/>
  </p:sldMasterIdLst>
  <p:notesMasterIdLst>
    <p:notesMasterId r:id="rId11"/>
  </p:notesMasterIdLst>
  <p:handoutMasterIdLst>
    <p:handoutMasterId r:id="rId12"/>
  </p:handoutMasterIdLst>
  <p:sldIdLst>
    <p:sldId id="256" r:id="rId3"/>
    <p:sldId id="270" r:id="rId4"/>
    <p:sldId id="277" r:id="rId5"/>
    <p:sldId id="276" r:id="rId6"/>
    <p:sldId id="266" r:id="rId7"/>
    <p:sldId id="275" r:id="rId8"/>
    <p:sldId id="273" r:id="rId9"/>
    <p:sldId id="274" r:id="rId10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华文楷体"/>
                <a:cs typeface="华文楷体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华文楷体"/>
                <a:cs typeface="华文楷体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华文楷体"/>
                <a:cs typeface="华文楷体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华文楷体" pitchFamily="4" charset="-122"/>
              </a:defRPr>
            </a:lvl1pPr>
          </a:lstStyle>
          <a:p>
            <a:fld id="{5389DC1A-6559-4F16-A5AE-DF974BFB6C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2934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华文楷体"/>
                <a:cs typeface="华文楷体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华文楷体"/>
                <a:cs typeface="华文楷体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华文楷体"/>
                <a:cs typeface="华文楷体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华文楷体" pitchFamily="4" charset="-122"/>
              </a:defRPr>
            </a:lvl1pPr>
          </a:lstStyle>
          <a:p>
            <a:fld id="{6D3EC557-7411-4D76-86B1-96E513870C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21079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/>
        <a:cs typeface="Arial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/>
        <a:cs typeface="Arial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/>
        <a:cs typeface="Arial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/>
        <a:cs typeface="Arial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/>
        <a:cs typeface="Arial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643E413F-4A1F-48FA-9083-92125B8FAC6F}" type="slidenum">
              <a:rPr lang="zh-TW" altLang="en-US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957F29B-1B69-4109-AF75-1971DE9C3951}" type="slidenum">
              <a:rPr lang="zh-TW" altLang="en-US">
                <a:ea typeface="华文楷体" pitchFamily="4" charset="-122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6E00CBE-2C50-4CEF-BF84-045334622FB5}" type="slidenum">
              <a:rPr lang="zh-TW" altLang="en-US">
                <a:ea typeface="华文楷体" pitchFamily="4" charset="-122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F320F8E-CB20-4B64-AA78-429E7887D843}" type="slidenum">
              <a:rPr lang="zh-TW" altLang="en-US">
                <a:ea typeface="华文楷体" pitchFamily="4" charset="-122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1A7896E-E8BF-4A1C-8FF5-E3DE18C7FD54}" type="slidenum">
              <a:rPr lang="zh-TW" altLang="en-US">
                <a:ea typeface="华文楷体" pitchFamily="4" charset="-122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CF6AC46-0DA7-4987-B5EA-06FC239A139C}" type="slidenum">
              <a:rPr lang="zh-TW" altLang="en-US">
                <a:ea typeface="华文楷体" pitchFamily="4" charset="-122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DA95FA7-AF3D-4164-9138-631D18DD958B}" type="slidenum">
              <a:rPr lang="zh-TW" altLang="en-US">
                <a:ea typeface="华文楷体" pitchFamily="4" charset="-122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AED3584-05C2-4E55-B243-87EC58A91788}" type="slidenum">
              <a:rPr lang="zh-TW" altLang="en-US">
                <a:ea typeface="华文楷体" pitchFamily="4" charset="-122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>
              <a:ea typeface="华文楷体" pitchFamily="4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57619300"/>
      </p:ext>
    </p:extLst>
  </p:cSld>
  <p:clrMapOvr>
    <a:masterClrMapping/>
  </p:clrMapOvr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88C65-E01B-43F3-9BE0-2696FE511AD5}" type="datetime1">
              <a:rPr lang="en-US" altLang="en-US"/>
              <a:pPr>
                <a:defRPr/>
              </a:pPr>
              <a:t>8/5/2017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F36FE7-EC29-4E61-9A8D-5FE85B648C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24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1DF34-E848-40F5-BAB9-2A8B259CF893}" type="datetime1">
              <a:rPr lang="en-US" altLang="en-US"/>
              <a:pPr>
                <a:defRPr/>
              </a:pPr>
              <a:t>8/5/2017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DDBA3E-B93F-4281-8008-BA815A0332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6642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756ED-1399-47D4-AC82-6FB1E8B09D35}" type="datetime1">
              <a:rPr lang="en-US" altLang="en-US"/>
              <a:pPr>
                <a:defRPr/>
              </a:pPr>
              <a:t>8/5/2017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A0FE83-AB12-47F6-A2C5-E782536472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5419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3700B-E5E0-4EFF-BDCE-99E20C148EB3}" type="datetime1">
              <a:rPr lang="en-US" altLang="en-US"/>
              <a:pPr>
                <a:defRPr/>
              </a:pPr>
              <a:t>8/5/2017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8A4648-5A05-4F62-A6AB-F69FF1A4DF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859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华文楷体" pitchFamily="4" charset="-122"/>
              </a:defRPr>
            </a:lvl1pPr>
          </a:lstStyle>
          <a:p>
            <a:pPr>
              <a:defRPr/>
            </a:pPr>
            <a:r>
              <a:rPr lang="en-US" altLang="zh-TW"/>
              <a:t>Hymnary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华文楷体" pitchFamily="4" charset="-122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085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384A7-813F-409E-B678-D2630AF2C2DD}" type="datetime1">
              <a:rPr lang="en-US" altLang="en-US"/>
              <a:pPr>
                <a:defRPr/>
              </a:pPr>
              <a:t>8/5/2017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0497C9-4CA3-4764-B3E6-BE956C6AD9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2046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53B9C-BE4E-4B7C-8214-69037745CF33}" type="datetime1">
              <a:rPr lang="en-US" altLang="en-US"/>
              <a:pPr>
                <a:defRPr/>
              </a:pPr>
              <a:t>8/5/2017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CF389E-4749-4D1C-8ACD-FBACB1CDC5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8822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03706-52EB-449C-A7B6-4D95855D752C}" type="datetime1">
              <a:rPr lang="en-US" altLang="en-US"/>
              <a:pPr>
                <a:defRPr/>
              </a:pPr>
              <a:t>8/5/2017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694B38-3C66-4990-8ED1-2788424CB0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7105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3D4D9-553B-4BC3-BBCD-CCABE79F27FB}" type="datetime1">
              <a:rPr lang="en-US" altLang="en-US"/>
              <a:pPr>
                <a:defRPr/>
              </a:pPr>
              <a:t>8/5/2017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1B183C-4F74-49BC-B6C8-375B2E7910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5934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A44B5-E18E-49F2-8002-EB7B3C71DCB1}" type="datetime1">
              <a:rPr lang="en-US" altLang="en-US"/>
              <a:pPr>
                <a:defRPr/>
              </a:pPr>
              <a:t>8/5/2017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26DE59-6536-49DF-AB43-AE2C31C84C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3851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837D2-97DD-476C-86FF-5FE6FEBD07BA}" type="datetime1">
              <a:rPr lang="en-US" altLang="en-US"/>
              <a:pPr>
                <a:defRPr/>
              </a:pPr>
              <a:t>8/5/2017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8EB23-A352-4723-B2ED-717E29F40E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055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87EDB-DB43-42DA-91A8-E83FE07FD958}" type="datetime1">
              <a:rPr lang="en-US" altLang="en-US"/>
              <a:pPr>
                <a:defRPr/>
              </a:pPr>
              <a:t>8/5/2017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27E740-D9CC-4DFF-AC91-88B0B84AD7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5111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华文楷体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华文楷体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9" r:id="rId1"/>
    <p:sldLayoutId id="214748382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ea typeface="华文楷体" pitchFamily="4" charset="-122"/>
              </a:defRPr>
            </a:lvl1pPr>
          </a:lstStyle>
          <a:p>
            <a:pPr>
              <a:defRPr/>
            </a:pPr>
            <a:fld id="{C27A0B40-6248-4C05-8AEF-6059C6C8D589}" type="datetime1">
              <a:rPr lang="en-US" altLang="en-US"/>
              <a:pPr>
                <a:defRPr/>
              </a:pPr>
              <a:t>8/5/2017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-104" charset="0"/>
                <a:ea typeface="华文楷体"/>
                <a:cs typeface="华文楷体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华文楷体" pitchFamily="4" charset="-122"/>
              </a:defRPr>
            </a:lvl1pPr>
          </a:lstStyle>
          <a:p>
            <a:fld id="{7586AC8A-D7DB-4DC6-8D14-46B7956D06D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34" charset="-128"/>
          <a:cs typeface="ＭＳ Ｐゴシック" pitchFamily="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34" charset="-128"/>
          <a:cs typeface="ＭＳ Ｐゴシック" pitchFamily="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34" charset="-128"/>
          <a:cs typeface="ＭＳ Ｐゴシック" pitchFamily="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34" charset="-128"/>
          <a:cs typeface="ＭＳ Ｐゴシック" pitchFamily="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34" charset="-128"/>
          <a:cs typeface="ＭＳ Ｐゴシック" pitchFamily="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34" charset="-128"/>
          <a:cs typeface="ＭＳ Ｐゴシック" pitchFamily="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819150"/>
            <a:ext cx="9144000" cy="39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與祢合一，永遠之子，</a:t>
            </a:r>
          </a:p>
          <a:p>
            <a:pPr algn="ctr" eaLnBrk="1" hangingPunct="1"/>
            <a:r>
              <a:rPr lang="en-US" altLang="zh-TW" sz="2800" dirty="0"/>
              <a:t>One with Thee, Thou Son eternal,</a:t>
            </a:r>
            <a:endParaRPr lang="zh-TW" altLang="en-US" dirty="0"/>
          </a:p>
          <a:p>
            <a:pPr algn="ctr" eaLnBrk="1" hangingPunct="1"/>
            <a:r>
              <a:rPr lang="zh-TW" altLang="en-US" dirty="0"/>
              <a:t>因信與祢成一靈；</a:t>
            </a:r>
          </a:p>
          <a:p>
            <a:pPr algn="ctr" eaLnBrk="1" hangingPunct="1"/>
            <a:r>
              <a:rPr lang="en-US" altLang="zh-TW" sz="2800" dirty="0"/>
              <a:t>Joined by faith in spirit one,</a:t>
            </a:r>
          </a:p>
          <a:p>
            <a:pPr algn="ctr" eaLnBrk="1" hangingPunct="1"/>
            <a:r>
              <a:rPr lang="zh-TW" altLang="en-US" dirty="0"/>
              <a:t>得祢包羅萬有的死，</a:t>
            </a:r>
          </a:p>
          <a:p>
            <a:pPr algn="ctr" eaLnBrk="1" hangingPunct="1"/>
            <a:r>
              <a:rPr lang="en-US" altLang="zh-TW" sz="2800" dirty="0"/>
              <a:t>Share we in Thy death inclusive</a:t>
            </a:r>
            <a:endParaRPr lang="zh-TW" altLang="en-US" dirty="0"/>
          </a:p>
          <a:p>
            <a:pPr algn="ctr" eaLnBrk="1" hangingPunct="1"/>
            <a:r>
              <a:rPr lang="zh-TW" altLang="en-US" dirty="0"/>
              <a:t>和非受造的生命。</a:t>
            </a:r>
          </a:p>
          <a:p>
            <a:pPr algn="ctr" eaLnBrk="1" hangingPunct="1"/>
            <a:r>
              <a:rPr lang="en-US" altLang="zh-TW" sz="2800" dirty="0"/>
              <a:t>And Thy life, O God the Son.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6034"/>
            <a:ext cx="9144000" cy="679512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3100" b="1" dirty="0">
                <a:latin typeface="Arial Narrow" pitchFamily="34" charset="0"/>
              </a:rPr>
              <a:t>H404</a:t>
            </a:r>
            <a:r>
              <a:rPr lang="en-US" altLang="zh-TW" sz="2500" b="1" dirty="0">
                <a:latin typeface="Arial Narrow" pitchFamily="34" charset="0"/>
              </a:rPr>
              <a:t>  </a:t>
            </a:r>
            <a:r>
              <a:rPr lang="zh-TW" altLang="en-US" sz="29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與祢合一</a:t>
            </a:r>
            <a:r>
              <a:rPr lang="en-US" altLang="zh-TW" sz="2900" b="1" i="1" dirty="0">
                <a:latin typeface="PMingLiU" panose="02020500000000000000" pitchFamily="18" charset="-120"/>
                <a:ea typeface="PMingLiU" panose="02020500000000000000" pitchFamily="18" charset="-120"/>
              </a:rPr>
              <a:t> </a:t>
            </a:r>
            <a:br>
              <a:rPr lang="en-US" altLang="zh-TW" sz="2900" b="1" dirty="0">
                <a:latin typeface="Times New Roman" pitchFamily="18" charset="0"/>
                <a:ea typeface="PMingLiU" pitchFamily="18" charset="-120"/>
              </a:rPr>
            </a:br>
            <a:r>
              <a:rPr lang="en-US" altLang="zh-TW" sz="2700" dirty="0">
                <a:latin typeface="Arial Narrow" pitchFamily="34" charset="0"/>
              </a:rPr>
              <a:t>ONE WITH THEE (</a:t>
            </a:r>
            <a:r>
              <a:rPr lang="zh-TW" altLang="en-US" sz="2700" dirty="0">
                <a:latin typeface="PMingLiU" panose="02020500000000000000" pitchFamily="18" charset="-120"/>
                <a:ea typeface="PMingLiU" panose="02020500000000000000" pitchFamily="18" charset="-120"/>
              </a:rPr>
              <a:t>節</a:t>
            </a:r>
            <a:r>
              <a:rPr lang="en-US" altLang="zh-TW" sz="2700" dirty="0">
                <a:latin typeface="Arial Narrow" pitchFamily="34" charset="0"/>
              </a:rPr>
              <a:t>1/4, </a:t>
            </a:r>
            <a:r>
              <a:rPr lang="zh-TW" altLang="en-US" sz="2700" dirty="0">
                <a:latin typeface="PMingLiU" panose="02020500000000000000" pitchFamily="18" charset="-120"/>
                <a:ea typeface="PMingLiU" panose="02020500000000000000" pitchFamily="18" charset="-120"/>
              </a:rPr>
              <a:t>頁</a:t>
            </a:r>
            <a:r>
              <a:rPr lang="en-US" altLang="zh-TW" sz="2700" dirty="0">
                <a:latin typeface="Arial Narrow" pitchFamily="34" charset="0"/>
              </a:rPr>
              <a:t>1/2)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74638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cs typeface="Arial" pitchFamily="34" charset="0"/>
              </a:rPr>
              <a:t>H404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cs typeface="Arial" pitchFamily="34" charset="0"/>
              </a:rPr>
              <a:t>1/4,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cs typeface="Arial" pitchFamily="34" charset="0"/>
              </a:rPr>
              <a:t>2/2)</a:t>
            </a:r>
          </a:p>
          <a:p>
            <a:pPr algn="ctr" eaLnBrk="1" hangingPunct="1"/>
            <a:r>
              <a:rPr lang="zh-TW" altLang="en-US" dirty="0"/>
              <a:t>與祢合一，蒙愛之子，</a:t>
            </a:r>
          </a:p>
          <a:p>
            <a:pPr algn="ctr" eaLnBrk="1" hangingPunct="1"/>
            <a:r>
              <a:rPr lang="en-US" altLang="zh-TW" sz="2800" dirty="0"/>
              <a:t>One with Thee, Thou Son beloved,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藉恩成為祢一部；</a:t>
            </a:r>
          </a:p>
          <a:p>
            <a:pPr algn="ctr" eaLnBrk="1" hangingPunct="1"/>
            <a:r>
              <a:rPr lang="en-US" altLang="zh-TW" sz="2800" dirty="0"/>
              <a:t>Part of Thee become thru grace,</a:t>
            </a:r>
          </a:p>
          <a:p>
            <a:pPr algn="ctr" eaLnBrk="1" hangingPunct="1"/>
            <a:r>
              <a:rPr lang="zh-TW" altLang="en-US" dirty="0"/>
              <a:t>與祢同為父的後嗣，</a:t>
            </a:r>
          </a:p>
          <a:p>
            <a:pPr algn="ctr" eaLnBrk="1" hangingPunct="1"/>
            <a:r>
              <a:rPr lang="en-US" altLang="zh-TW" sz="2800" dirty="0"/>
              <a:t>Heirs with Thee of our one Father,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並作聖靈的房屋。</a:t>
            </a:r>
          </a:p>
          <a:p>
            <a:pPr algn="ctr" eaLnBrk="1" hangingPunct="1"/>
            <a:r>
              <a:rPr lang="en-US" altLang="zh-TW" sz="2800" dirty="0"/>
              <a:t>We’re Thy Spirit’s dwelling place.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cs typeface="Arial" pitchFamily="34" charset="0"/>
              </a:rPr>
              <a:t>H404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cs typeface="Arial" pitchFamily="34" charset="0"/>
              </a:rPr>
              <a:t>2/4,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cs typeface="Arial" pitchFamily="34" charset="0"/>
              </a:rPr>
              <a:t>1/2)</a:t>
            </a:r>
          </a:p>
          <a:p>
            <a:pPr algn="ctr" eaLnBrk="1" hangingPunct="1"/>
            <a:r>
              <a:rPr lang="zh-TW" altLang="en-US" dirty="0"/>
              <a:t>與祢合一，化身之子，</a:t>
            </a:r>
          </a:p>
          <a:p>
            <a:pPr algn="ctr" eaLnBrk="1" hangingPunct="1"/>
            <a:r>
              <a:rPr lang="en-US" altLang="zh-TW" sz="2800" dirty="0"/>
              <a:t>One with Thee, Thou Son incarnate,</a:t>
            </a:r>
            <a:endParaRPr lang="zh-TW" altLang="en-US" dirty="0"/>
          </a:p>
          <a:p>
            <a:pPr algn="ctr" eaLnBrk="1" hangingPunct="1"/>
            <a:r>
              <a:rPr lang="zh-TW" altLang="en-US" dirty="0"/>
              <a:t>作祢奧秘的肢體；</a:t>
            </a:r>
          </a:p>
          <a:p>
            <a:pPr algn="ctr" eaLnBrk="1" hangingPunct="1"/>
            <a:r>
              <a:rPr lang="en-US" altLang="zh-TW" sz="2800" dirty="0"/>
              <a:t>Born with Thee, the Man of worth,</a:t>
            </a:r>
          </a:p>
          <a:p>
            <a:pPr algn="ctr" eaLnBrk="1" hangingPunct="1"/>
            <a:r>
              <a:rPr lang="zh-TW" altLang="en-US" dirty="0"/>
              <a:t>因祢誕生與祢連枝，</a:t>
            </a:r>
          </a:p>
          <a:p>
            <a:pPr algn="ctr" eaLnBrk="1" hangingPunct="1"/>
            <a:r>
              <a:rPr lang="en-US" altLang="zh-TW" sz="2800" dirty="0"/>
              <a:t>We, the members of Thy body,</a:t>
            </a:r>
            <a:endParaRPr lang="zh-TW" altLang="en-US" dirty="0"/>
          </a:p>
          <a:p>
            <a:pPr algn="ctr" eaLnBrk="1" hangingPunct="1"/>
            <a:r>
              <a:rPr lang="zh-TW" altLang="en-US" dirty="0"/>
              <a:t>與祢一同客此地。</a:t>
            </a:r>
          </a:p>
          <a:p>
            <a:pPr algn="ctr" eaLnBrk="1" hangingPunct="1"/>
            <a:r>
              <a:rPr lang="en-US" altLang="zh-TW" sz="2800" dirty="0"/>
              <a:t>Sojourn with Thee here on earth.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华文楷体" pitchFamily="4" charset="-122"/>
              </a:rPr>
              <a:t>H404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华文楷体" pitchFamily="4" charset="-122"/>
              </a:rPr>
              <a:t>2/4,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华文楷体" pitchFamily="4" charset="-122"/>
              </a:rPr>
              <a:t>2/2)</a:t>
            </a:r>
          </a:p>
          <a:p>
            <a:pPr algn="ctr" eaLnBrk="1" hangingPunct="1"/>
            <a:r>
              <a:rPr lang="zh-TW" altLang="en-US" dirty="0"/>
              <a:t>與祢合一，受膏之子，</a:t>
            </a:r>
          </a:p>
          <a:p>
            <a:pPr algn="ctr" eaLnBrk="1" hangingPunct="1"/>
            <a:r>
              <a:rPr lang="en-US" altLang="zh-TW" sz="2800" dirty="0"/>
              <a:t>One with Thee, Thou Son anointed,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同得聖靈的能力；</a:t>
            </a:r>
          </a:p>
          <a:p>
            <a:pPr algn="ctr" eaLnBrk="1" hangingPunct="1"/>
            <a:r>
              <a:rPr lang="en-US" altLang="zh-TW" sz="2800" dirty="0"/>
              <a:t>Sharing too the Spirit’s power,</a:t>
            </a:r>
          </a:p>
          <a:p>
            <a:pPr algn="ctr" eaLnBrk="1" hangingPunct="1"/>
            <a:r>
              <a:rPr lang="zh-TW" altLang="en-US" dirty="0"/>
              <a:t>日復一日，時復一時，</a:t>
            </a:r>
          </a:p>
          <a:p>
            <a:pPr algn="ctr" eaLnBrk="1" hangingPunct="1"/>
            <a:r>
              <a:rPr lang="en-US" altLang="zh-TW" sz="2800" dirty="0"/>
              <a:t>We in full cooperation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與祢合作不稍離。</a:t>
            </a:r>
          </a:p>
          <a:p>
            <a:pPr algn="ctr" eaLnBrk="1" hangingPunct="1"/>
            <a:r>
              <a:rPr lang="en-US" altLang="zh-TW" sz="2800" dirty="0"/>
              <a:t>Labor with Thee hour by hour.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华文楷体" pitchFamily="4" charset="-122"/>
              </a:rPr>
              <a:t>H404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华文楷体" pitchFamily="4" charset="-122"/>
              </a:rPr>
              <a:t>3/4,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华文楷体" pitchFamily="4" charset="-122"/>
              </a:rPr>
              <a:t>1/2)</a:t>
            </a:r>
          </a:p>
          <a:p>
            <a:pPr algn="ctr" eaLnBrk="1" hangingPunct="1"/>
            <a:r>
              <a:rPr lang="zh-TW" altLang="en-US" dirty="0"/>
              <a:t>與祢合一，被棄之子，</a:t>
            </a:r>
          </a:p>
          <a:p>
            <a:pPr algn="ctr" eaLnBrk="1" hangingPunct="1"/>
            <a:r>
              <a:rPr lang="en-US" altLang="zh-TW" sz="2800" dirty="0"/>
              <a:t>One with Thee, Thou Son forsaken,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經過審判和咒詛；</a:t>
            </a:r>
          </a:p>
          <a:p>
            <a:pPr algn="ctr" eaLnBrk="1" hangingPunct="1"/>
            <a:r>
              <a:rPr lang="en-US" altLang="zh-TW" sz="2800" dirty="0"/>
              <a:t>Judgment and the curse we’ve passed;</a:t>
            </a:r>
          </a:p>
          <a:p>
            <a:pPr algn="ctr" eaLnBrk="1" hangingPunct="1"/>
            <a:r>
              <a:rPr lang="zh-TW" altLang="en-US" dirty="0"/>
              <a:t>永遠同祢向罪而死，</a:t>
            </a:r>
          </a:p>
          <a:p>
            <a:pPr algn="ctr" eaLnBrk="1" hangingPunct="1"/>
            <a:r>
              <a:rPr lang="en-US" altLang="zh-TW" sz="2800" dirty="0"/>
              <a:t>We to sin are dead forever,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並勝兇惡的陰府。</a:t>
            </a:r>
          </a:p>
          <a:p>
            <a:pPr algn="ctr" eaLnBrk="1" hangingPunct="1"/>
            <a:r>
              <a:rPr lang="en-US" altLang="zh-TW" sz="2800" dirty="0"/>
              <a:t>Hell beneath our feet is cast.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华文楷体" pitchFamily="4" charset="-122"/>
              </a:rPr>
              <a:t>H404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华文楷体" pitchFamily="4" charset="-122"/>
              </a:rPr>
              <a:t>3/4,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华文楷体" pitchFamily="4" charset="-122"/>
              </a:rPr>
              <a:t>2/2)</a:t>
            </a:r>
          </a:p>
          <a:p>
            <a:pPr algn="ctr" eaLnBrk="1" hangingPunct="1"/>
            <a:r>
              <a:rPr lang="zh-TW" altLang="en-US" dirty="0"/>
              <a:t>與祢合一，復活之子，</a:t>
            </a:r>
          </a:p>
          <a:p>
            <a:pPr algn="ctr" eaLnBrk="1" hangingPunct="1"/>
            <a:r>
              <a:rPr lang="en-US" altLang="zh-TW" sz="2800" dirty="0"/>
              <a:t>One with Thee in resurrection,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脫離墳墓的埋沒；</a:t>
            </a:r>
          </a:p>
          <a:p>
            <a:pPr algn="ctr" eaLnBrk="1" hangingPunct="1"/>
            <a:r>
              <a:rPr lang="en-US" altLang="zh-TW" sz="2800" dirty="0"/>
              <a:t>Death can never us oppress;</a:t>
            </a:r>
          </a:p>
          <a:p>
            <a:pPr algn="ctr" eaLnBrk="1" hangingPunct="1"/>
            <a:r>
              <a:rPr lang="zh-TW" altLang="en-US" dirty="0"/>
              <a:t>因祢更生，同祢更始，</a:t>
            </a:r>
          </a:p>
          <a:p>
            <a:pPr algn="ctr" eaLnBrk="1" hangingPunct="1"/>
            <a:r>
              <a:rPr lang="en-US" altLang="zh-TW" sz="2800" dirty="0"/>
              <a:t>Live we in Thy new creation,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靠祢逐日結義果。</a:t>
            </a:r>
          </a:p>
          <a:p>
            <a:pPr algn="ctr" eaLnBrk="1" hangingPunct="1"/>
            <a:r>
              <a:rPr lang="en-US" altLang="zh-TW" sz="2800" dirty="0"/>
              <a:t>Bearing fruits of righteousness.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华文楷体" pitchFamily="4" charset="-122"/>
              </a:rPr>
              <a:t>H404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华文楷体" pitchFamily="4" charset="-122"/>
              </a:rPr>
              <a:t>4/4,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华文楷体" pitchFamily="4" charset="-122"/>
              </a:rPr>
              <a:t>1/2)</a:t>
            </a:r>
          </a:p>
          <a:p>
            <a:pPr algn="ctr" eaLnBrk="1" hangingPunct="1"/>
            <a:r>
              <a:rPr lang="zh-TW" altLang="en-US" dirty="0"/>
              <a:t>與祢合一，升天之子，</a:t>
            </a:r>
          </a:p>
          <a:p>
            <a:pPr algn="ctr" eaLnBrk="1" hangingPunct="1"/>
            <a:r>
              <a:rPr lang="en-US" altLang="zh-TW" sz="2800" dirty="0"/>
              <a:t>One with Thee, Thou Son ascended,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同登寶座來管治；</a:t>
            </a:r>
          </a:p>
          <a:p>
            <a:pPr algn="ctr" eaLnBrk="1" hangingPunct="1"/>
            <a:r>
              <a:rPr lang="en-US" altLang="zh-TW" sz="2800" dirty="0"/>
              <a:t>Seated with Thee on the throne,</a:t>
            </a:r>
          </a:p>
          <a:p>
            <a:pPr algn="ctr" eaLnBrk="1" hangingPunct="1"/>
            <a:r>
              <a:rPr lang="zh-TW" altLang="en-US" dirty="0"/>
              <a:t>祢的權柄我也掌執，</a:t>
            </a:r>
          </a:p>
          <a:p>
            <a:pPr algn="ctr" eaLnBrk="1" hangingPunct="1"/>
            <a:r>
              <a:rPr lang="en-US" altLang="zh-TW" sz="2800" dirty="0"/>
              <a:t>Thine authority we share and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因我和祢同位置。</a:t>
            </a:r>
          </a:p>
          <a:p>
            <a:pPr algn="ctr" eaLnBrk="1" hangingPunct="1"/>
            <a:r>
              <a:rPr lang="en-US" altLang="zh-TW" sz="2800" dirty="0"/>
              <a:t>Rule with Thee, Thy rank our own.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华文楷体" pitchFamily="4" charset="-122"/>
              </a:rPr>
              <a:t>H404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华文楷体" pitchFamily="4" charset="-122"/>
              </a:rPr>
              <a:t>4/4,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华文楷体" pitchFamily="4" charset="-122"/>
              </a:rPr>
              <a:t>2/2)</a:t>
            </a:r>
          </a:p>
          <a:p>
            <a:pPr algn="ctr" eaLnBrk="1" hangingPunct="1"/>
            <a:r>
              <a:rPr lang="zh-TW" altLang="en-US" dirty="0"/>
              <a:t>與祢合一，再來之子，</a:t>
            </a:r>
          </a:p>
          <a:p>
            <a:pPr algn="ctr" eaLnBrk="1" hangingPunct="1"/>
            <a:r>
              <a:rPr lang="en-US" altLang="zh-TW" sz="2800" dirty="0"/>
              <a:t>One with Thee, Thou Son returning,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同得榮耀同臨世；</a:t>
            </a:r>
          </a:p>
          <a:p>
            <a:pPr algn="ctr" eaLnBrk="1" hangingPunct="1"/>
            <a:r>
              <a:rPr lang="en-US" altLang="zh-TW" sz="2800" dirty="0"/>
              <a:t>Glorified with Thee we’ll be,</a:t>
            </a:r>
          </a:p>
          <a:p>
            <a:pPr algn="ctr" eaLnBrk="1" hangingPunct="1"/>
            <a:r>
              <a:rPr lang="zh-TW" altLang="en-US" dirty="0"/>
              <a:t>那時都要顯祢殊姿，</a:t>
            </a:r>
          </a:p>
          <a:p>
            <a:pPr algn="ctr" eaLnBrk="1" hangingPunct="1"/>
            <a:r>
              <a:rPr lang="en-US" altLang="zh-TW" sz="2800" dirty="0" err="1"/>
              <a:t>E’er</a:t>
            </a:r>
            <a:r>
              <a:rPr lang="en-US" altLang="zh-TW" sz="2800" dirty="0"/>
              <a:t> to manifest Thy beauty,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與祢合一無已時。</a:t>
            </a:r>
          </a:p>
          <a:p>
            <a:pPr algn="ctr" eaLnBrk="1" hangingPunct="1"/>
            <a:r>
              <a:rPr lang="en-US" altLang="zh-TW" sz="2800" dirty="0"/>
              <a:t>One with Thee eternally.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4377</TotalTime>
  <Words>525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21" baseType="lpstr">
      <vt:lpstr>ＭＳ Ｐゴシック</vt:lpstr>
      <vt:lpstr>宋体</vt:lpstr>
      <vt:lpstr>华文楷体</vt:lpstr>
      <vt:lpstr>Microsoft JhengHei</vt:lpstr>
      <vt:lpstr>PMingLiU</vt:lpstr>
      <vt:lpstr>標楷體</vt:lpstr>
      <vt:lpstr>Arial</vt:lpstr>
      <vt:lpstr>Arial Narrow</vt:lpstr>
      <vt:lpstr>Calibri</vt:lpstr>
      <vt:lpstr>Times New Roman</vt:lpstr>
      <vt:lpstr>Wingdings</vt:lpstr>
      <vt:lpstr>1_cccta_hymn</vt:lpstr>
      <vt:lpstr>Office Theme</vt:lpstr>
      <vt:lpstr>H404  與祢合一  ONE WITH THEE (節1/4,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189</cp:revision>
  <dcterms:created xsi:type="dcterms:W3CDTF">2017-05-30T23:32:31Z</dcterms:created>
  <dcterms:modified xsi:type="dcterms:W3CDTF">2017-08-05T22:26:20Z</dcterms:modified>
</cp:coreProperties>
</file>